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9" r:id="rId1"/>
  </p:sldMasterIdLst>
  <p:notesMasterIdLst>
    <p:notesMasterId r:id="rId6"/>
  </p:notesMasterIdLst>
  <p:sldIdLst>
    <p:sldId id="256" r:id="rId2"/>
    <p:sldId id="260" r:id="rId3"/>
    <p:sldId id="259" r:id="rId4"/>
    <p:sldId id="258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2579"/>
    <p:restoredTop sz="90000"/>
  </p:normalViewPr>
  <p:slideViewPr>
    <p:cSldViewPr snapToGrid="0" snapToObjects="1">
      <p:cViewPr varScale="1">
        <p:scale>
          <a:sx n="74" d="100"/>
          <a:sy n="74" d="100"/>
        </p:scale>
        <p:origin x="1152" y="67"/>
      </p:cViewPr>
      <p:guideLst>
        <p:guide orient="horz" pos="2156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60379-D59D-4E93-8BFB-7563062B8F7F}" type="datetimeFigureOut">
              <a:rPr lang="ko-KR" altLang="en-US" smtClean="0"/>
              <a:t>2023-06-08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4C14C-74F5-4FAA-A7CC-87638822DB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136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4C14C-74F5-4FAA-A7CC-87638822DB5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6159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2023-06-08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2023-06-08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/>
              <a:t>첫째 목차</a:t>
            </a:r>
          </a:p>
          <a:p>
            <a:pPr lvl="0"/>
            <a:r>
              <a:rPr lang="ko-KR" altLang="en-US"/>
              <a:t>둘째 목차</a:t>
            </a:r>
          </a:p>
          <a:p>
            <a:pPr lvl="0"/>
            <a:r>
              <a:rPr lang="ko-KR" altLang="en-US"/>
              <a:t>셋째 목차</a:t>
            </a:r>
          </a:p>
          <a:p>
            <a:pPr lvl="0"/>
            <a:r>
              <a:rPr lang="ko-KR" altLang="en-US"/>
              <a:t>넷째 목차</a:t>
            </a:r>
          </a:p>
          <a:p>
            <a:pPr lvl="0"/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2023-06-08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2023-06-08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2023-06-08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2023-06-08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2023-06-08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2023-06-08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2023-06-08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2023-06-08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2023-06-08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2023-06-08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2023-06-08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8" descr="스크린샷, 텍스트이(가) 표시된 사진  자동 생성된 설명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9"/>
          <p:cNvSpPr txBox="1"/>
          <p:nvPr/>
        </p:nvSpPr>
        <p:spPr>
          <a:xfrm>
            <a:off x="682803" y="1572655"/>
            <a:ext cx="12006426" cy="4070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주제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: </a:t>
            </a:r>
            <a:r>
              <a:rPr lang="ko-KR" altLang="en-US" sz="1600" b="1" dirty="0" err="1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홈앤그리너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3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기 발대식 리뷰</a:t>
            </a: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필수기입 내용 </a:t>
            </a:r>
            <a:r>
              <a:rPr lang="en-US" altLang="ko-KR" sz="1600" b="1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:#</a:t>
            </a:r>
            <a:r>
              <a:rPr lang="ko-KR" altLang="en-US" sz="1600" b="1" dirty="0" err="1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홈앤그리너</a:t>
            </a:r>
            <a:r>
              <a:rPr lang="ko-KR" altLang="en-US" sz="1600" b="1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</a:t>
            </a:r>
            <a:r>
              <a:rPr lang="en-US" altLang="ko-KR" sz="1600" b="1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#</a:t>
            </a:r>
            <a:r>
              <a:rPr lang="ko-KR" altLang="en-US" sz="1600" b="1" dirty="0" err="1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홈앤그리너</a:t>
            </a:r>
            <a:r>
              <a:rPr lang="en-US" altLang="ko-KR" sz="1600" b="1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3</a:t>
            </a:r>
            <a:r>
              <a:rPr lang="ko-KR" altLang="en-US" sz="1600" b="1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기 </a:t>
            </a:r>
            <a:r>
              <a:rPr lang="en-US" altLang="ko-KR" sz="1600" b="1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#</a:t>
            </a:r>
            <a:r>
              <a:rPr lang="ko-KR" altLang="en-US" sz="1600" b="1" dirty="0" err="1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홈앤쇼핑</a:t>
            </a:r>
            <a:r>
              <a:rPr lang="ko-KR" altLang="en-US" sz="1600" b="1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해시태그</a:t>
            </a:r>
            <a:endParaRPr lang="en-US" altLang="ko-KR" sz="1600" b="1" dirty="0">
              <a:latin typeface="Noto Sans KR" panose="020B0500000000000000" pitchFamily="34" charset="-127"/>
              <a:ea typeface="Noto Sans KR" panose="020B0500000000000000" pitchFamily="34" charset="-127"/>
              <a:cs typeface="KoPubWorld돋움체 Medium" panose="00000600000000000000" pitchFamily="2" charset="-127"/>
            </a:endParaRP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미션 제출 방법 </a:t>
            </a:r>
            <a:b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</a:b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-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링크 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: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구글 폼 작성</a:t>
            </a:r>
            <a:b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</a:b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-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원본 파일 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: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압축 후 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greengongmo@greenfund.org 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메일 제출</a:t>
            </a:r>
            <a:b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</a:b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                     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*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파일명 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: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</a:t>
            </a:r>
            <a:r>
              <a:rPr lang="ko-KR" altLang="en-US" sz="1600" b="1" dirty="0" err="1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팀명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_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제출일자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(</a:t>
            </a:r>
            <a:r>
              <a:rPr lang="en-US" altLang="ko-KR" sz="1600" b="1" dirty="0" err="1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yymmdd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)_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개인미션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1</a:t>
            </a:r>
            <a:b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</a:br>
            <a:r>
              <a:rPr lang="ko-KR" altLang="en-US" sz="2000" b="1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★</a:t>
            </a:r>
            <a:r>
              <a:rPr lang="en-US" altLang="ko-KR" sz="2000" b="1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6</a:t>
            </a:r>
            <a:r>
              <a:rPr lang="ko-KR" altLang="en-US" sz="2000" b="1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월 </a:t>
            </a:r>
            <a:r>
              <a:rPr lang="en-US" altLang="ko-KR" sz="2000" b="1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15</a:t>
            </a:r>
            <a:r>
              <a:rPr lang="ko-KR" altLang="en-US" sz="2000" b="1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일</a:t>
            </a:r>
            <a:r>
              <a:rPr lang="en-US" altLang="ko-KR" sz="2000" b="1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(</a:t>
            </a:r>
            <a:r>
              <a:rPr lang="ko-KR" altLang="en-US" sz="2000" b="1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목</a:t>
            </a:r>
            <a:r>
              <a:rPr lang="en-US" altLang="ko-KR" sz="2000" b="1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)</a:t>
            </a:r>
            <a:r>
              <a:rPr lang="ko-KR" altLang="en-US" sz="2000" b="1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까지 제출 필수</a:t>
            </a:r>
            <a:endParaRPr lang="en-US" altLang="ko-KR" sz="2000" b="1" dirty="0">
              <a:solidFill>
                <a:srgbClr val="FF0000"/>
              </a:solidFill>
              <a:latin typeface="Noto Sans KR" panose="020B0500000000000000" pitchFamily="34" charset="-127"/>
              <a:ea typeface="Noto Sans KR" panose="020B0500000000000000" pitchFamily="34" charset="-127"/>
              <a:cs typeface="KoPubWorld돋움체 Medium" panose="00000600000000000000" pitchFamily="2" charset="-127"/>
            </a:endParaRP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그 외 안내사항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발대식 불참자는 </a:t>
            </a:r>
            <a:r>
              <a:rPr lang="ko-KR" altLang="en-US" sz="1400" dirty="0" err="1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웰컴키트</a:t>
            </a:r>
            <a:r>
              <a:rPr lang="ko-KR" altLang="en-US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리뷰로 작성해주세요</a:t>
            </a:r>
            <a:r>
              <a:rPr lang="en-US" altLang="ko-KR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.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꼭 파일명에 맞춰 작성 후 제출 바랍니다</a:t>
            </a:r>
            <a:r>
              <a:rPr lang="en-US" altLang="ko-KR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.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콘텐츠 제작에 필요한 로고는 하단 드라이브 링크에서 다운로드 하실 수 있습니다</a:t>
            </a:r>
            <a:r>
              <a:rPr lang="en-US" altLang="ko-KR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.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989043" y="561786"/>
            <a:ext cx="9095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4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개인미션 </a:t>
            </a:r>
            <a:r>
              <a:rPr lang="en-US" altLang="ko-KR" sz="24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1</a:t>
            </a:r>
            <a:r>
              <a:rPr lang="ko-KR" altLang="en-US" sz="24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</a:t>
            </a:r>
            <a:r>
              <a:rPr lang="en-US" altLang="ko-KR" sz="24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(</a:t>
            </a:r>
            <a:r>
              <a:rPr lang="ko-KR" altLang="en-US" sz="24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발대식 리뷰</a:t>
            </a:r>
            <a:r>
              <a:rPr lang="en-US" altLang="ko-KR" sz="24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8" descr="스크린샷, 텍스트이(가) 표시된 사진  자동 생성된 설명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9"/>
          <p:cNvSpPr txBox="1"/>
          <p:nvPr/>
        </p:nvSpPr>
        <p:spPr>
          <a:xfrm>
            <a:off x="682803" y="1572655"/>
            <a:ext cx="12006426" cy="4763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주제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: 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서울국제환경영화제 참석 후기 및 영화 소개하기</a:t>
            </a: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필수기입 내용 </a:t>
            </a:r>
            <a:r>
              <a:rPr lang="en-US" altLang="ko-KR" sz="1600" b="1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:#</a:t>
            </a:r>
            <a:r>
              <a:rPr lang="ko-KR" altLang="en-US" sz="1600" b="1" dirty="0" err="1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홈앤그리너</a:t>
            </a:r>
            <a:r>
              <a:rPr lang="ko-KR" altLang="en-US" sz="1600" b="1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</a:t>
            </a:r>
            <a:r>
              <a:rPr lang="en-US" altLang="ko-KR" sz="1600" b="1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#</a:t>
            </a:r>
            <a:r>
              <a:rPr lang="ko-KR" altLang="en-US" sz="1600" b="1" dirty="0" err="1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홈앤그리너</a:t>
            </a:r>
            <a:r>
              <a:rPr lang="en-US" altLang="ko-KR" sz="1600" b="1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3</a:t>
            </a:r>
            <a:r>
              <a:rPr lang="ko-KR" altLang="en-US" sz="1600" b="1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기 </a:t>
            </a:r>
            <a:r>
              <a:rPr lang="en-US" altLang="ko-KR" sz="1600" b="1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#</a:t>
            </a:r>
            <a:r>
              <a:rPr lang="ko-KR" altLang="en-US" sz="1600" b="1" dirty="0" err="1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홈앤쇼핑</a:t>
            </a:r>
            <a:r>
              <a:rPr lang="ko-KR" altLang="en-US" sz="1600" b="1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</a:t>
            </a:r>
            <a:r>
              <a:rPr lang="en-US" altLang="ko-KR" sz="1600" b="1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#</a:t>
            </a:r>
            <a:r>
              <a:rPr lang="ko-KR" altLang="en-US" sz="1600" b="1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환경재단 </a:t>
            </a:r>
            <a:r>
              <a:rPr lang="en-US" altLang="ko-KR" sz="1600" b="1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#</a:t>
            </a:r>
            <a:r>
              <a:rPr lang="ko-KR" altLang="en-US" sz="1600" b="1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서울국제환경영화제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해시태그</a:t>
            </a:r>
            <a:endParaRPr lang="en-US" altLang="ko-KR" sz="1600" b="1" dirty="0">
              <a:latin typeface="Noto Sans KR" panose="020B0500000000000000" pitchFamily="34" charset="-127"/>
              <a:ea typeface="Noto Sans KR" panose="020B0500000000000000" pitchFamily="34" charset="-127"/>
              <a:cs typeface="KoPubWorld돋움체 Medium" panose="00000600000000000000" pitchFamily="2" charset="-127"/>
            </a:endParaRP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콘텐츠 양식 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: 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자유 양식으로 팀 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SNS 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계정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업로드 후 링크 제출</a:t>
            </a: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미션 제출 방법 </a:t>
            </a:r>
            <a:b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</a:b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-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링크 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: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팀장이 구글 폼 작성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(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전체 콘텐츠 취합 후 한 번에 업로드</a:t>
            </a:r>
            <a:b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</a:b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-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원본 파일 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: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압축 후 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greengongmo@greenfund.org 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메일 제출</a:t>
            </a:r>
            <a:b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</a:b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                     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*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파일명 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: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</a:t>
            </a:r>
            <a:r>
              <a:rPr lang="ko-KR" altLang="en-US" sz="1600" b="1" dirty="0" err="1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팀명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_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제출일자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(</a:t>
            </a:r>
            <a:r>
              <a:rPr lang="en-US" altLang="ko-KR" sz="1600" b="1" dirty="0" err="1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yymmdd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)_</a:t>
            </a:r>
            <a:r>
              <a:rPr lang="ko-KR" altLang="en-US" sz="1600" b="1" dirty="0" err="1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팀미션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1</a:t>
            </a:r>
            <a:b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</a:br>
            <a:r>
              <a:rPr lang="ko-KR" altLang="en-US" sz="2000" b="1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★</a:t>
            </a:r>
            <a:r>
              <a:rPr lang="en-US" altLang="ko-KR" sz="2000" b="1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6</a:t>
            </a:r>
            <a:r>
              <a:rPr lang="ko-KR" altLang="en-US" sz="2000" b="1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월 </a:t>
            </a:r>
            <a:r>
              <a:rPr lang="en-US" altLang="ko-KR" sz="2000" b="1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30</a:t>
            </a:r>
            <a:r>
              <a:rPr lang="ko-KR" altLang="en-US" sz="2000" b="1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일</a:t>
            </a:r>
            <a:r>
              <a:rPr lang="en-US" altLang="ko-KR" sz="2000" b="1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(</a:t>
            </a:r>
            <a:r>
              <a:rPr lang="ko-KR" altLang="en-US" sz="2000" b="1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금</a:t>
            </a:r>
            <a:r>
              <a:rPr lang="en-US" altLang="ko-KR" sz="2000" b="1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)</a:t>
            </a:r>
            <a:r>
              <a:rPr lang="ko-KR" altLang="en-US" sz="2000" b="1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까지 제출 필수</a:t>
            </a:r>
            <a:r>
              <a:rPr lang="en-US" altLang="ko-KR" sz="2000" b="1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!</a:t>
            </a: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그 외 안내사항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대표 링크 외에  추가로 제출하시는 건은 추가 콘텐츠 링크 란에 기입해주세요</a:t>
            </a:r>
            <a:r>
              <a:rPr lang="en-US" altLang="ko-KR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.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팀미션의 경우  팀 인스타그램 게시 필수이며 그 외 </a:t>
            </a:r>
            <a:r>
              <a:rPr lang="en-US" altLang="ko-KR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SNS</a:t>
            </a:r>
            <a:r>
              <a:rPr lang="ko-KR" altLang="en-US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게시는 자유입니다</a:t>
            </a:r>
            <a:r>
              <a:rPr lang="en-US" altLang="ko-KR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.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원본파일 제출 시 꼭 파일명에 맞춰 작성 후 제출 바랍니다</a:t>
            </a:r>
            <a:r>
              <a:rPr lang="en-US" altLang="ko-KR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.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콘텐츠 제작에 필요한 로고는 하단 드라이브 링크에서 다운로드 하실 수 있습니다</a:t>
            </a:r>
            <a:r>
              <a:rPr lang="en-US" altLang="ko-KR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.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989043" y="561786"/>
            <a:ext cx="9095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400" b="1" dirty="0" err="1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팀미션</a:t>
            </a:r>
            <a:r>
              <a:rPr lang="ko-KR" altLang="en-US" sz="24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</a:t>
            </a:r>
            <a:r>
              <a:rPr lang="en-US" altLang="ko-KR" sz="24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1</a:t>
            </a:r>
            <a:r>
              <a:rPr lang="ko-KR" altLang="en-US" sz="24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</a:t>
            </a:r>
            <a:r>
              <a:rPr lang="en-US" altLang="ko-KR" sz="24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(SIEFF</a:t>
            </a:r>
            <a:r>
              <a:rPr lang="ko-KR" altLang="en-US" sz="24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참석 후기 및 영화 소개하기</a:t>
            </a:r>
            <a:r>
              <a:rPr lang="en-US" altLang="ko-KR" sz="24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675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8" descr="스크린샷, 텍스트이(가) 표시된 사진  자동 생성된 설명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9"/>
          <p:cNvSpPr txBox="1"/>
          <p:nvPr/>
        </p:nvSpPr>
        <p:spPr>
          <a:xfrm>
            <a:off x="682803" y="1572655"/>
            <a:ext cx="12006426" cy="4342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주제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: 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콘텐츠 포화 시대 속에서 살아남기</a:t>
            </a:r>
            <a:endParaRPr lang="en-US" altLang="ko-KR" sz="1600" b="1" dirty="0">
              <a:latin typeface="Noto Sans KR" panose="020B0500000000000000" pitchFamily="34" charset="-127"/>
              <a:ea typeface="Noto Sans KR" panose="020B0500000000000000" pitchFamily="34" charset="-127"/>
              <a:cs typeface="KoPubWorld돋움체 Medium" panose="00000600000000000000" pitchFamily="2" charset="-127"/>
            </a:endParaRP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일시 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: 1</a:t>
            </a:r>
            <a:r>
              <a:rPr lang="ko-KR" altLang="en-US" sz="1600" b="1" dirty="0" err="1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회차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– 6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월 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28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일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(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수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) 14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시 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30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분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~ 16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시 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30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분 </a:t>
            </a:r>
            <a:endParaRPr lang="en-US" altLang="ko-KR" sz="1600" b="1" dirty="0">
              <a:latin typeface="Noto Sans KR" panose="020B0500000000000000" pitchFamily="34" charset="-127"/>
              <a:ea typeface="Noto Sans KR" panose="020B0500000000000000" pitchFamily="34" charset="-127"/>
              <a:cs typeface="KoPubWorld돋움체 Medium" panose="00000600000000000000" pitchFamily="2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                     2</a:t>
            </a:r>
            <a:r>
              <a:rPr lang="ko-KR" altLang="en-US" sz="1600" b="1" dirty="0" err="1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회차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– 7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월 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4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일 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(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화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) 14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시 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30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분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~ 16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시 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30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분 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(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총 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2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일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/ 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각 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2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시간씩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3.      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장소 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: 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환경재단 </a:t>
            </a:r>
            <a:r>
              <a:rPr lang="ko-KR" altLang="en-US" sz="1600" b="1" dirty="0" err="1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레이첼카슨홀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(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서울 중구 을지로 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16, </a:t>
            </a:r>
            <a:r>
              <a:rPr lang="ko-KR" altLang="en-US" sz="1600" b="1" dirty="0" err="1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백남빌딩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7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층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4.      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강사 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: 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여행 크리에이터 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JAY </a:t>
            </a:r>
            <a:endParaRPr lang="ko-KR" altLang="en-US" sz="1600" b="1" dirty="0">
              <a:latin typeface="Noto Sans KR" panose="020B0500000000000000" pitchFamily="34" charset="-127"/>
              <a:ea typeface="Noto Sans KR" panose="020B0500000000000000" pitchFamily="34" charset="-127"/>
              <a:cs typeface="KoPubWorld돋움체 Medium" panose="00000600000000000000" pitchFamily="2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5.      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교육 내용</a:t>
            </a:r>
            <a:b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</a:b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         </a:t>
            </a:r>
            <a:r>
              <a:rPr lang="en-US" altLang="ko-KR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1) </a:t>
            </a:r>
            <a:r>
              <a:rPr lang="ko-KR" altLang="en-US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콘텐츠 제작을 위한 사진 및 영상 촬영법</a:t>
            </a:r>
            <a:endParaRPr lang="en-US" altLang="ko-KR" sz="1400" dirty="0">
              <a:latin typeface="Noto Sans KR" panose="020B0500000000000000" pitchFamily="34" charset="-127"/>
              <a:ea typeface="Noto Sans KR" panose="020B0500000000000000" pitchFamily="34" charset="-127"/>
              <a:cs typeface="KoPubWorld돋움체 Medium" panose="00000600000000000000" pitchFamily="2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           2) </a:t>
            </a:r>
            <a:r>
              <a:rPr lang="ko-KR" altLang="en-US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모바일 기반 사진</a:t>
            </a:r>
            <a:r>
              <a:rPr lang="en-US" altLang="ko-KR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/ </a:t>
            </a:r>
            <a:r>
              <a:rPr lang="ko-KR" altLang="en-US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영상 촬영 편집을 통한 콘텐츠 작성법</a:t>
            </a:r>
            <a:endParaRPr lang="en-US" altLang="ko-KR" sz="1400" dirty="0">
              <a:latin typeface="Noto Sans KR" panose="020B0500000000000000" pitchFamily="34" charset="-127"/>
              <a:ea typeface="Noto Sans KR" panose="020B0500000000000000" pitchFamily="34" charset="-127"/>
              <a:cs typeface="KoPubWorld돋움체 Medium" panose="00000600000000000000" pitchFamily="2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           3) </a:t>
            </a:r>
            <a:r>
              <a:rPr lang="ko-KR" altLang="en-US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내 콘텐츠를 더 많은 사람들이 보게 만드는 </a:t>
            </a:r>
            <a:r>
              <a:rPr lang="en-US" altLang="ko-KR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SNS</a:t>
            </a:r>
            <a:r>
              <a:rPr lang="ko-KR" altLang="en-US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마케팅</a:t>
            </a:r>
            <a:br>
              <a:rPr lang="ko-KR" altLang="en-US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</a:b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6.        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준비 사항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: 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콘텐츠 제작을 하며 궁금했던 점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/ 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텀블러</a:t>
            </a:r>
            <a:endParaRPr lang="en-US" altLang="ko-KR" sz="1600" b="1" dirty="0">
              <a:latin typeface="Noto Sans KR" panose="020B0500000000000000" pitchFamily="34" charset="-127"/>
              <a:ea typeface="Noto Sans KR" panose="020B0500000000000000" pitchFamily="34" charset="-127"/>
              <a:cs typeface="KoPubWorld돋움체 Medium" panose="00000600000000000000" pitchFamily="2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    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* 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오프라인 모임 출석 여부는 개인 평가에 반영됩니다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.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989043" y="561786"/>
            <a:ext cx="9095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4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콘텐츠 교육 안내</a:t>
            </a:r>
            <a:endParaRPr lang="en-US" altLang="ko-KR" sz="2400" b="1" dirty="0">
              <a:latin typeface="Noto Sans KR" panose="020B0500000000000000" pitchFamily="34" charset="-127"/>
              <a:ea typeface="Noto Sans KR" panose="020B0500000000000000" pitchFamily="34" charset="-127"/>
              <a:cs typeface="KoPubWorld돋움체 Medium" panose="00000600000000000000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FF2D397-DA5F-0278-D56E-FB9D4C21B6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147551" y="2857476"/>
            <a:ext cx="3217988" cy="2531779"/>
          </a:xfrm>
          <a:prstGeom prst="rect">
            <a:avLst/>
          </a:prstGeom>
        </p:spPr>
      </p:pic>
      <p:sp>
        <p:nvSpPr>
          <p:cNvPr id="7" name="TextBox 11">
            <a:extLst>
              <a:ext uri="{FF2B5EF4-FFF2-40B4-BE49-F238E27FC236}">
                <a16:creationId xmlns:a16="http://schemas.microsoft.com/office/drawing/2014/main" id="{F3EB808C-CDE0-4350-EA34-545A91F72DB6}"/>
              </a:ext>
            </a:extLst>
          </p:cNvPr>
          <p:cNvSpPr txBox="1"/>
          <p:nvPr/>
        </p:nvSpPr>
        <p:spPr>
          <a:xfrm>
            <a:off x="8779021" y="5430819"/>
            <a:ext cx="1955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 dirty="0" err="1">
                <a:latin typeface="Noto Sans KR" panose="020B0500000000000000" pitchFamily="34" charset="-127"/>
                <a:ea typeface="Noto Sans KR" panose="020B0500000000000000" pitchFamily="34" charset="-127"/>
              </a:rPr>
              <a:t>여행크리에이터</a:t>
            </a:r>
            <a:r>
              <a:rPr lang="ko-KR" altLang="en-US" sz="1400" dirty="0">
                <a:latin typeface="Noto Sans KR" panose="020B0500000000000000" pitchFamily="34" charset="-127"/>
                <a:ea typeface="Noto Sans KR" panose="020B0500000000000000" pitchFamily="34" charset="-127"/>
              </a:rPr>
              <a:t> </a:t>
            </a:r>
            <a:r>
              <a:rPr lang="en-US" altLang="ko-KR" sz="1400" dirty="0">
                <a:latin typeface="Noto Sans KR" panose="020B0500000000000000" pitchFamily="34" charset="-127"/>
                <a:ea typeface="Noto Sans KR" panose="020B0500000000000000" pitchFamily="34" charset="-127"/>
              </a:rPr>
              <a:t>JAY</a:t>
            </a:r>
          </a:p>
          <a:p>
            <a:pPr algn="ctr">
              <a:defRPr/>
            </a:pPr>
            <a:r>
              <a:rPr lang="en-US" altLang="ko-KR" sz="1400" dirty="0" err="1">
                <a:latin typeface="Noto Sans KR" panose="020B0500000000000000" pitchFamily="34" charset="-127"/>
                <a:ea typeface="Noto Sans KR" panose="020B0500000000000000" pitchFamily="34" charset="-127"/>
              </a:rPr>
              <a:t>insta</a:t>
            </a:r>
            <a:r>
              <a:rPr lang="en-US" altLang="ko-KR" sz="1400" dirty="0">
                <a:latin typeface="Noto Sans KR" panose="020B0500000000000000" pitchFamily="34" charset="-127"/>
                <a:ea typeface="Noto Sans KR" panose="020B0500000000000000" pitchFamily="34" charset="-127"/>
              </a:rPr>
              <a:t> : </a:t>
            </a:r>
            <a:r>
              <a:rPr lang="ko-KR" altLang="en-US" sz="1400" dirty="0" err="1">
                <a:latin typeface="Noto Sans KR" panose="020B0500000000000000" pitchFamily="34" charset="-127"/>
                <a:ea typeface="Noto Sans KR" panose="020B0500000000000000" pitchFamily="34" charset="-127"/>
              </a:rPr>
              <a:t>whats_up_jay</a:t>
            </a:r>
            <a:endParaRPr lang="ko-KR" altLang="en-US" sz="1400" dirty="0">
              <a:latin typeface="Noto Sans KR" panose="020B0500000000000000" pitchFamily="34" charset="-127"/>
              <a:ea typeface="Noto Sans KR" panose="020B05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502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8" descr="스크린샷, 텍스트이(가) 표시된 사진  자동 생성된 설명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-72737"/>
            <a:ext cx="12192000" cy="6858000"/>
          </a:xfrm>
          <a:prstGeom prst="rect">
            <a:avLst/>
          </a:prstGeom>
        </p:spPr>
      </p:pic>
      <p:sp>
        <p:nvSpPr>
          <p:cNvPr id="5" name="TextBox 9"/>
          <p:cNvSpPr txBox="1"/>
          <p:nvPr/>
        </p:nvSpPr>
        <p:spPr>
          <a:xfrm>
            <a:off x="682803" y="1499918"/>
            <a:ext cx="12006426" cy="3880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주제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: 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환경 관련 오프라인 캠페인 기획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/ 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운영 및 콘텐츠 제작</a:t>
            </a:r>
            <a:endParaRPr lang="en-US" altLang="ko-KR" sz="1600" b="1" dirty="0">
              <a:latin typeface="Noto Sans KR" panose="020B0500000000000000" pitchFamily="34" charset="-127"/>
              <a:ea typeface="Noto Sans KR" panose="020B0500000000000000" pitchFamily="34" charset="-127"/>
              <a:cs typeface="KoPubWorld돋움체 Medium" panose="00000600000000000000" pitchFamily="2" charset="-127"/>
            </a:endParaRP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필수기입 내용 </a:t>
            </a:r>
            <a:r>
              <a:rPr lang="en-US" altLang="ko-KR" sz="1600" b="1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:#</a:t>
            </a:r>
            <a:r>
              <a:rPr lang="ko-KR" altLang="en-US" sz="1600" b="1" dirty="0" err="1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홈앤그리너</a:t>
            </a:r>
            <a:r>
              <a:rPr lang="ko-KR" altLang="en-US" sz="1600" b="1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</a:t>
            </a:r>
            <a:r>
              <a:rPr lang="en-US" altLang="ko-KR" sz="1600" b="1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#</a:t>
            </a:r>
            <a:r>
              <a:rPr lang="ko-KR" altLang="en-US" sz="1600" b="1" dirty="0" err="1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홈앤그리너</a:t>
            </a:r>
            <a:r>
              <a:rPr lang="en-US" altLang="ko-KR" sz="1600" b="1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3</a:t>
            </a:r>
            <a:r>
              <a:rPr lang="ko-KR" altLang="en-US" sz="1600" b="1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기 </a:t>
            </a:r>
            <a:r>
              <a:rPr lang="en-US" altLang="ko-KR" sz="1600" b="1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#</a:t>
            </a:r>
            <a:r>
              <a:rPr lang="ko-KR" altLang="en-US" sz="1600" b="1" dirty="0" err="1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홈앤쇼핑</a:t>
            </a:r>
            <a:r>
              <a:rPr lang="ko-KR" altLang="en-US" sz="1600" b="1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</a:t>
            </a:r>
            <a:r>
              <a:rPr lang="en-US" altLang="ko-KR" sz="1600" b="1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#</a:t>
            </a:r>
            <a:r>
              <a:rPr lang="ko-KR" altLang="en-US" sz="1600" b="1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환경재단 </a:t>
            </a:r>
            <a:r>
              <a:rPr lang="en-US" altLang="ko-KR" sz="1600" b="1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#</a:t>
            </a:r>
            <a:r>
              <a:rPr lang="ko-KR" altLang="en-US" sz="1600" b="1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메가미션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해시태그</a:t>
            </a:r>
            <a:endParaRPr lang="en-US" altLang="ko-KR" sz="1600" b="1" dirty="0">
              <a:latin typeface="Noto Sans KR" panose="020B0500000000000000" pitchFamily="34" charset="-127"/>
              <a:ea typeface="Noto Sans KR" panose="020B0500000000000000" pitchFamily="34" charset="-127"/>
              <a:cs typeface="KoPubWorld돋움체 Medium" panose="00000600000000000000" pitchFamily="2" charset="-127"/>
            </a:endParaRP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콘텐츠 양식 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: 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자유 양식으로 기존 팀 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SNS 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계정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업로드 후 링크 제출</a:t>
            </a: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미션 진행 과정</a:t>
            </a:r>
            <a:b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</a:br>
            <a:r>
              <a:rPr lang="en-US" altLang="ko-KR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1) </a:t>
            </a:r>
            <a:r>
              <a:rPr lang="ko-KR" altLang="en-US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팀장 선출 </a:t>
            </a:r>
            <a:r>
              <a:rPr lang="en-US" altLang="ko-KR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: </a:t>
            </a:r>
            <a:r>
              <a:rPr lang="ko-KR" altLang="en-US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메가미션 기획안 제출</a:t>
            </a:r>
            <a:r>
              <a:rPr lang="en-US" altLang="ko-KR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활동비 관리 및 결과보고 제출 </a:t>
            </a:r>
            <a:r>
              <a:rPr lang="en-US" altLang="ko-KR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(</a:t>
            </a:r>
            <a:r>
              <a:rPr lang="ko-KR" altLang="en-US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하단 드라이브 내 파일 참조</a:t>
            </a:r>
            <a:r>
              <a:rPr lang="en-US" altLang="ko-KR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           2) </a:t>
            </a:r>
            <a:r>
              <a:rPr lang="ko-KR" altLang="en-US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팀 별 기획안 제출 </a:t>
            </a:r>
            <a:r>
              <a:rPr lang="en-US" altLang="ko-KR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: </a:t>
            </a:r>
            <a:r>
              <a:rPr lang="en-US" altLang="ko-KR" sz="1400" b="1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7</a:t>
            </a:r>
            <a:r>
              <a:rPr lang="ko-KR" altLang="en-US" sz="1400" b="1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월 </a:t>
            </a:r>
            <a:r>
              <a:rPr lang="en-US" altLang="ko-KR" sz="1400" b="1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12</a:t>
            </a:r>
            <a:r>
              <a:rPr lang="ko-KR" altLang="en-US" sz="1400" b="1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일 </a:t>
            </a:r>
            <a:r>
              <a:rPr lang="en-US" altLang="ko-KR" sz="1400" b="1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(</a:t>
            </a:r>
            <a:r>
              <a:rPr lang="ko-KR" altLang="en-US" sz="1400" b="1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수</a:t>
            </a:r>
            <a:r>
              <a:rPr lang="en-US" altLang="ko-KR" sz="1400" b="1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)</a:t>
            </a:r>
            <a:r>
              <a:rPr lang="ko-KR" altLang="en-US" sz="1400" b="1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까지 제출 필수</a:t>
            </a:r>
            <a:endParaRPr lang="en-US" altLang="ko-KR" sz="1400" b="1" dirty="0">
              <a:solidFill>
                <a:srgbClr val="FF0000"/>
              </a:solidFill>
              <a:latin typeface="Noto Sans KR" panose="020B0500000000000000" pitchFamily="34" charset="-127"/>
              <a:ea typeface="Noto Sans KR" panose="020B0500000000000000" pitchFamily="34" charset="-127"/>
              <a:cs typeface="KoPubWorld돋움체 Medium" panose="00000600000000000000" pitchFamily="2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           3) </a:t>
            </a:r>
            <a:r>
              <a:rPr lang="ko-KR" altLang="en-US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캠페인 운영 </a:t>
            </a:r>
            <a:r>
              <a:rPr lang="en-US" altLang="ko-KR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: 8</a:t>
            </a:r>
            <a:r>
              <a:rPr lang="ko-KR" altLang="en-US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월 중 팀별 자율 진행</a:t>
            </a:r>
            <a:endParaRPr lang="en-US" altLang="ko-KR" sz="1400" dirty="0">
              <a:latin typeface="Noto Sans KR" panose="020B0500000000000000" pitchFamily="34" charset="-127"/>
              <a:ea typeface="Noto Sans KR" panose="020B0500000000000000" pitchFamily="34" charset="-127"/>
              <a:cs typeface="KoPubWorld돋움체 Medium" panose="00000600000000000000" pitchFamily="2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           4) </a:t>
            </a:r>
            <a:r>
              <a:rPr lang="ko-KR" altLang="en-US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결과 보고 </a:t>
            </a:r>
            <a:r>
              <a:rPr lang="en-US" altLang="ko-KR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: 9</a:t>
            </a:r>
            <a:r>
              <a:rPr lang="ko-KR" altLang="en-US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월 </a:t>
            </a:r>
            <a:r>
              <a:rPr lang="en-US" altLang="ko-KR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15</a:t>
            </a:r>
            <a:r>
              <a:rPr lang="ko-KR" altLang="en-US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일 </a:t>
            </a:r>
            <a:r>
              <a:rPr lang="en-US" altLang="ko-KR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(</a:t>
            </a:r>
            <a:r>
              <a:rPr lang="ko-KR" altLang="en-US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금</a:t>
            </a:r>
            <a:r>
              <a:rPr lang="en-US" altLang="ko-KR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) 15</a:t>
            </a:r>
            <a:r>
              <a:rPr lang="ko-KR" altLang="en-US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시까지</a:t>
            </a:r>
            <a:endParaRPr lang="en-US" altLang="ko-KR" sz="1400" dirty="0">
              <a:latin typeface="Noto Sans KR" panose="020B0500000000000000" pitchFamily="34" charset="-127"/>
              <a:ea typeface="Noto Sans KR" panose="020B0500000000000000" pitchFamily="34" charset="-127"/>
              <a:cs typeface="KoPubWorld돋움체 Medium" panose="00000600000000000000" pitchFamily="2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5.      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활동비 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: 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팀 당 </a:t>
            </a: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100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만원 </a:t>
            </a:r>
            <a:endParaRPr lang="en-US" altLang="ko-KR" sz="1600" b="1" dirty="0">
              <a:latin typeface="Noto Sans KR" panose="020B0500000000000000" pitchFamily="34" charset="-127"/>
              <a:ea typeface="Noto Sans KR" panose="020B0500000000000000" pitchFamily="34" charset="-127"/>
              <a:cs typeface="KoPubWorld돋움체 Medium" panose="00000600000000000000" pitchFamily="2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        </a:t>
            </a:r>
            <a:r>
              <a:rPr lang="en-US" altLang="ko-KR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*7</a:t>
            </a:r>
            <a:r>
              <a:rPr lang="ko-KR" altLang="en-US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월 </a:t>
            </a:r>
            <a:r>
              <a:rPr lang="en-US" altLang="ko-KR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20</a:t>
            </a:r>
            <a:r>
              <a:rPr lang="ko-KR" altLang="en-US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일 </a:t>
            </a:r>
            <a:r>
              <a:rPr lang="en-US" altLang="ko-KR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(</a:t>
            </a:r>
            <a:r>
              <a:rPr lang="ko-KR" altLang="en-US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목</a:t>
            </a:r>
            <a:r>
              <a:rPr lang="en-US" altLang="ko-KR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)</a:t>
            </a:r>
            <a:r>
              <a:rPr lang="ko-KR" altLang="en-US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 메가미션 팀장을 통해 지급 예정</a:t>
            </a:r>
            <a:b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</a:br>
            <a:r>
              <a:rPr lang="en-US" altLang="ko-KR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6.      </a:t>
            </a:r>
            <a:r>
              <a:rPr lang="ko-KR" altLang="en-US" sz="16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메가미션 팀 구성</a:t>
            </a:r>
            <a:endParaRPr lang="en-US" altLang="ko-KR" sz="1600" b="1" dirty="0">
              <a:latin typeface="Noto Sans KR" panose="020B0500000000000000" pitchFamily="34" charset="-127"/>
              <a:ea typeface="Noto Sans KR" panose="020B0500000000000000" pitchFamily="34" charset="-127"/>
              <a:cs typeface="KoPubWorld돋움체 Medium" panose="00000600000000000000" pitchFamily="2" charset="-127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989043" y="489049"/>
            <a:ext cx="9095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400" b="1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메가미션 안내</a:t>
            </a:r>
            <a:endParaRPr lang="en-US" altLang="ko-KR" sz="2400" b="1" dirty="0">
              <a:latin typeface="Noto Sans KR" panose="020B0500000000000000" pitchFamily="34" charset="-127"/>
              <a:ea typeface="Noto Sans KR" panose="020B0500000000000000" pitchFamily="34" charset="-127"/>
              <a:cs typeface="KoPubWorld돋움체 Medium" panose="00000600000000000000" pitchFamily="2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2D98468-D75E-9EA5-C04E-EF9A566EA7C9}"/>
              </a:ext>
            </a:extLst>
          </p:cNvPr>
          <p:cNvSpPr/>
          <p:nvPr/>
        </p:nvSpPr>
        <p:spPr>
          <a:xfrm>
            <a:off x="1257300" y="5432978"/>
            <a:ext cx="1527464" cy="9938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2425516-9730-20B7-66B5-5DDB184A2156}"/>
              </a:ext>
            </a:extLst>
          </p:cNvPr>
          <p:cNvSpPr/>
          <p:nvPr/>
        </p:nvSpPr>
        <p:spPr>
          <a:xfrm>
            <a:off x="3165764" y="5432977"/>
            <a:ext cx="1527464" cy="9938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E0A8733-8862-71A3-8458-D5F8DA49F090}"/>
              </a:ext>
            </a:extLst>
          </p:cNvPr>
          <p:cNvSpPr/>
          <p:nvPr/>
        </p:nvSpPr>
        <p:spPr>
          <a:xfrm>
            <a:off x="5074228" y="5432978"/>
            <a:ext cx="1527464" cy="9938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B50AB9C-C1D5-991F-2D98-F81E8582DF82}"/>
              </a:ext>
            </a:extLst>
          </p:cNvPr>
          <p:cNvSpPr/>
          <p:nvPr/>
        </p:nvSpPr>
        <p:spPr>
          <a:xfrm>
            <a:off x="6982692" y="5432977"/>
            <a:ext cx="1527464" cy="9938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05443FF-8C21-5B92-B1F7-E0AA30D1424C}"/>
              </a:ext>
            </a:extLst>
          </p:cNvPr>
          <p:cNvSpPr txBox="1"/>
          <p:nvPr/>
        </p:nvSpPr>
        <p:spPr>
          <a:xfrm>
            <a:off x="1438363" y="5561472"/>
            <a:ext cx="116533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일희일비</a:t>
            </a:r>
            <a:endParaRPr lang="en-US" altLang="ko-KR" sz="1400" dirty="0">
              <a:latin typeface="Noto Sans KR" panose="020B0500000000000000" pitchFamily="34" charset="-127"/>
              <a:ea typeface="Noto Sans KR" panose="020B0500000000000000" pitchFamily="34" charset="-127"/>
              <a:cs typeface="KoPubWorld돋움체 Medium" panose="00000600000000000000" pitchFamily="2" charset="-127"/>
            </a:endParaRPr>
          </a:p>
          <a:p>
            <a:pPr lvl="0" algn="ctr">
              <a:defRPr/>
            </a:pPr>
            <a:r>
              <a:rPr lang="en-US" altLang="ko-KR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+</a:t>
            </a:r>
          </a:p>
          <a:p>
            <a:pPr lvl="0" algn="ctr">
              <a:defRPr/>
            </a:pPr>
            <a:r>
              <a:rPr lang="ko-KR" altLang="en-US" sz="1400" dirty="0" err="1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뽀뽀뽀</a:t>
            </a:r>
            <a:endParaRPr lang="en-US" altLang="ko-KR" sz="1400" dirty="0">
              <a:latin typeface="Noto Sans KR" panose="020B0500000000000000" pitchFamily="34" charset="-127"/>
              <a:ea typeface="Noto Sans KR" panose="020B0500000000000000" pitchFamily="34" charset="-127"/>
              <a:cs typeface="KoPubWorld돋움체 Medium" panose="00000600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D48B6-56CA-5E0B-753D-F1FB0B71DC86}"/>
              </a:ext>
            </a:extLst>
          </p:cNvPr>
          <p:cNvSpPr txBox="1"/>
          <p:nvPr/>
        </p:nvSpPr>
        <p:spPr>
          <a:xfrm>
            <a:off x="3346826" y="5561472"/>
            <a:ext cx="116533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400" dirty="0" err="1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앵그리너</a:t>
            </a:r>
            <a:endParaRPr lang="en-US" altLang="ko-KR" sz="1400" dirty="0">
              <a:latin typeface="Noto Sans KR" panose="020B0500000000000000" pitchFamily="34" charset="-127"/>
              <a:ea typeface="Noto Sans KR" panose="020B0500000000000000" pitchFamily="34" charset="-127"/>
              <a:cs typeface="KoPubWorld돋움체 Medium" panose="00000600000000000000" pitchFamily="2" charset="-127"/>
            </a:endParaRPr>
          </a:p>
          <a:p>
            <a:pPr lvl="0" algn="ctr">
              <a:defRPr/>
            </a:pPr>
            <a:r>
              <a:rPr lang="en-US" altLang="ko-KR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+</a:t>
            </a:r>
          </a:p>
          <a:p>
            <a:pPr lvl="0" algn="ctr">
              <a:defRPr/>
            </a:pPr>
            <a:r>
              <a:rPr lang="ko-KR" altLang="en-US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팔딱팔딱</a:t>
            </a:r>
            <a:endParaRPr lang="en-US" altLang="ko-KR" sz="1400" dirty="0">
              <a:latin typeface="Noto Sans KR" panose="020B0500000000000000" pitchFamily="34" charset="-127"/>
              <a:ea typeface="Noto Sans KR" panose="020B0500000000000000" pitchFamily="34" charset="-127"/>
              <a:cs typeface="KoPubWorld돋움체 Medium" panose="00000600000000000000" pitchFamily="2" charset="-127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24E32216-507B-6924-7879-5DF1AB2943C7}"/>
              </a:ext>
            </a:extLst>
          </p:cNvPr>
          <p:cNvSpPr txBox="1"/>
          <p:nvPr/>
        </p:nvSpPr>
        <p:spPr>
          <a:xfrm>
            <a:off x="5255290" y="5561472"/>
            <a:ext cx="116533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400" dirty="0" err="1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그리밍하우스</a:t>
            </a:r>
            <a:endParaRPr lang="en-US" altLang="ko-KR" sz="1400" dirty="0">
              <a:latin typeface="Noto Sans KR" panose="020B0500000000000000" pitchFamily="34" charset="-127"/>
              <a:ea typeface="Noto Sans KR" panose="020B0500000000000000" pitchFamily="34" charset="-127"/>
              <a:cs typeface="KoPubWorld돋움체 Medium" panose="00000600000000000000" pitchFamily="2" charset="-127"/>
            </a:endParaRPr>
          </a:p>
          <a:p>
            <a:pPr lvl="0" algn="ctr">
              <a:defRPr/>
            </a:pPr>
            <a:r>
              <a:rPr lang="en-US" altLang="ko-KR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+</a:t>
            </a:r>
          </a:p>
          <a:p>
            <a:pPr lvl="0" algn="ctr">
              <a:defRPr/>
            </a:pPr>
            <a:r>
              <a:rPr lang="ko-KR" altLang="en-US" sz="1400" dirty="0" err="1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칠수없조</a:t>
            </a:r>
            <a:endParaRPr lang="en-US" altLang="ko-KR" sz="1400" dirty="0">
              <a:latin typeface="Noto Sans KR" panose="020B0500000000000000" pitchFamily="34" charset="-127"/>
              <a:ea typeface="Noto Sans KR" panose="020B0500000000000000" pitchFamily="34" charset="-127"/>
              <a:cs typeface="KoPubWorld돋움체 Medium" panose="00000600000000000000" pitchFamily="2" charset="-127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B2B2413B-7B1D-0AD6-DE39-4A3988BB5BD3}"/>
              </a:ext>
            </a:extLst>
          </p:cNvPr>
          <p:cNvSpPr txBox="1"/>
          <p:nvPr/>
        </p:nvSpPr>
        <p:spPr>
          <a:xfrm>
            <a:off x="7163754" y="5561472"/>
            <a:ext cx="116533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400" dirty="0" err="1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오조온층</a:t>
            </a:r>
            <a:endParaRPr lang="en-US" altLang="ko-KR" sz="1400" dirty="0">
              <a:latin typeface="Noto Sans KR" panose="020B0500000000000000" pitchFamily="34" charset="-127"/>
              <a:ea typeface="Noto Sans KR" panose="020B0500000000000000" pitchFamily="34" charset="-127"/>
              <a:cs typeface="KoPubWorld돋움체 Medium" panose="00000600000000000000" pitchFamily="2" charset="-127"/>
            </a:endParaRPr>
          </a:p>
          <a:p>
            <a:pPr lvl="0" algn="ctr">
              <a:defRPr/>
            </a:pPr>
            <a:r>
              <a:rPr lang="en-US" altLang="ko-KR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+</a:t>
            </a:r>
          </a:p>
          <a:p>
            <a:pPr lvl="0" algn="ctr">
              <a:defRPr/>
            </a:pPr>
            <a:r>
              <a:rPr lang="en-US" altLang="ko-KR" sz="1400" dirty="0">
                <a:latin typeface="Noto Sans KR" panose="020B0500000000000000" pitchFamily="34" charset="-127"/>
                <a:ea typeface="Noto Sans KR" panose="020B0500000000000000" pitchFamily="34" charset="-127"/>
                <a:cs typeface="KoPubWorld돋움체 Medium" panose="00000600000000000000" pitchFamily="2" charset="-127"/>
              </a:rPr>
              <a:t>HOT6</a:t>
            </a:r>
          </a:p>
        </p:txBody>
      </p:sp>
    </p:spTree>
    <p:extLst>
      <p:ext uri="{BB962C8B-B14F-4D97-AF65-F5344CB8AC3E}">
        <p14:creationId xmlns:p14="http://schemas.microsoft.com/office/powerpoint/2010/main" val="175495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theme/theme1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564</Words>
  <Application>Microsoft Office PowerPoint</Application>
  <PresentationFormat>와이드스크린</PresentationFormat>
  <Paragraphs>54</Paragraphs>
  <Slides>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Noto Sans KR</vt:lpstr>
      <vt:lpstr>맑은 고딕</vt:lpstr>
      <vt:lpstr>Arial</vt:lpstr>
      <vt:lpstr>Calibri</vt:lpstr>
      <vt:lpstr>한컴오피스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ja</dc:creator>
  <cp:lastModifiedBy>green 08</cp:lastModifiedBy>
  <cp:revision>13</cp:revision>
  <dcterms:created xsi:type="dcterms:W3CDTF">2023-05-25T06:36:19Z</dcterms:created>
  <dcterms:modified xsi:type="dcterms:W3CDTF">2023-06-08T09:01:33Z</dcterms:modified>
  <cp:version>1100.0100.01</cp:version>
</cp:coreProperties>
</file>