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19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6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2579"/>
    <p:restoredTop sz="90000"/>
  </p:normalViewPr>
  <p:slideViewPr>
    <p:cSldViewPr snapToGrid="0" snapToObjects="1">
      <p:cViewPr varScale="1">
        <p:scale>
          <a:sx n="99" d="100"/>
          <a:sy n="99" d="100"/>
        </p:scale>
        <p:origin x="1170" y="90"/>
      </p:cViewPr>
      <p:guideLst>
        <p:guide orient="horz" pos="2156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399" y="2130425"/>
            <a:ext cx="10363198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799" y="3886200"/>
            <a:ext cx="85343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A130E-E3B8-4EBE-931F-81B26B8448AA}" type="datetime1">
              <a:rPr lang="ko-KR" altLang="en-US" smtClean="0"/>
              <a:pPr/>
              <a:t>2023-06-07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6A38-4290-41DD-B95C-4155372FD4A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2130425"/>
            <a:ext cx="12192000" cy="1470025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8888-F454-4AD2-BA62-3AF29D9807C0}" type="datetime1">
              <a:rPr lang="ko-KR" altLang="en-US" smtClean="0"/>
              <a:pPr/>
              <a:t>2023-06-07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599" y="274638"/>
            <a:ext cx="1097279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>
          <a:xfrm>
            <a:off x="2857477" y="2214563"/>
            <a:ext cx="6477021" cy="321468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</a:lstStyle>
          <a:p>
            <a:pPr lvl="0"/>
            <a:r>
              <a:rPr lang="ko-KR" altLang="en-US"/>
              <a:t>첫째 목차</a:t>
            </a:r>
          </a:p>
          <a:p>
            <a:pPr lvl="0"/>
            <a:r>
              <a:rPr lang="ko-KR" altLang="en-US"/>
              <a:t>둘째 목차</a:t>
            </a:r>
          </a:p>
          <a:p>
            <a:pPr lvl="0"/>
            <a:r>
              <a:rPr lang="ko-KR" altLang="en-US"/>
              <a:t>셋째 목차</a:t>
            </a:r>
          </a:p>
          <a:p>
            <a:pPr lvl="0"/>
            <a:r>
              <a:rPr lang="ko-KR" altLang="en-US"/>
              <a:t>넷째 목차</a:t>
            </a:r>
          </a:p>
          <a:p>
            <a:pPr lvl="0"/>
            <a:r>
              <a:rPr lang="ko-KR" altLang="en-US"/>
              <a:t>다섯째 목차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EC12-A4C9-4837-AF94-AD867782C04C}" type="datetime1">
              <a:rPr lang="ko-KR" altLang="en-US" smtClean="0"/>
              <a:pPr/>
              <a:t>2023-06-07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839199" y="274638"/>
            <a:ext cx="2743199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599" y="274638"/>
            <a:ext cx="8026399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84A3-4F29-4053-ACFD-1BAF2D3F140C}" type="datetime1">
              <a:rPr lang="ko-KR" altLang="en-US" smtClean="0"/>
              <a:pPr/>
              <a:t>2023-06-07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836A-82A3-4C8B-9D31-CD724F3673ED}" type="datetime1">
              <a:rPr lang="ko-KR" altLang="en-US" smtClean="0"/>
              <a:pPr/>
              <a:t>2023-06-07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BAF6-36D0-4DD8-B695-D4C1B37E35D6}" type="datetime1">
              <a:rPr lang="ko-KR" altLang="en-US" smtClean="0"/>
              <a:pPr/>
              <a:t>2023-06-07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63083" y="4406900"/>
            <a:ext cx="1036319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3" y="2906713"/>
            <a:ext cx="1036319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8D28-603B-4EFC-80F8-17E5E9107035}" type="datetime1">
              <a:rPr lang="ko-KR" altLang="en-US" smtClean="0"/>
              <a:pPr/>
              <a:t>2023-06-07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1F4E-0809-4239-8034-C38E431DAF92}" type="datetime1">
              <a:rPr lang="ko-KR" altLang="en-US" smtClean="0"/>
              <a:pPr/>
              <a:t>2023-06-07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A496-7307-4E8B-88DE-CB97B48BAB6F}" type="datetime1">
              <a:rPr lang="ko-KR" altLang="en-US" smtClean="0"/>
              <a:pPr/>
              <a:t>2023-06-07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표 개체 틀 2"/>
          <p:cNvSpPr>
            <a:spLocks noGrp="1"/>
          </p:cNvSpPr>
          <p:nvPr>
            <p:ph type="tbl" sz="quarter" idx="13"/>
          </p:nvPr>
        </p:nvSpPr>
        <p:spPr>
          <a:xfrm>
            <a:off x="608037" y="1643063"/>
            <a:ext cx="10972798" cy="45252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ko-KR" altLang="en-US"/>
              <a:t>표를 추가하려면 아이콘을 클릭하십시오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21E90-850C-410B-8B89-8394F580CFDA}" type="datetime1">
              <a:rPr lang="ko-KR" altLang="en-US" smtClean="0"/>
              <a:pPr/>
              <a:t>2023-06-07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09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6197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608037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6036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E7E28-9336-4363-8674-B91477D8F243}" type="datetime1">
              <a:rPr lang="ko-KR" altLang="en-US" smtClean="0"/>
              <a:pPr/>
              <a:t>2023-06-07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89716" y="4800600"/>
            <a:ext cx="731519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6" y="612775"/>
            <a:ext cx="7315199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6" y="5367338"/>
            <a:ext cx="731519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E7E28-9336-4363-8674-B91477D8F243}" type="datetime1">
              <a:rPr lang="ko-KR" altLang="en-US" smtClean="0"/>
              <a:pPr/>
              <a:t>2023-06-07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09599" y="274638"/>
            <a:ext cx="1097279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599" y="1600200"/>
            <a:ext cx="109727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2D86A-5F52-4165-8473-F1B836277586}" type="datetime1">
              <a:rPr lang="ko-KR" altLang="en-US" smtClean="0"/>
              <a:pPr/>
              <a:t>2023-06-07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rtl="0" eaLnBrk="1" latinLnBrk="1" hangingPunct="1">
        <a:defRPr>
          <a:solidFill>
            <a:schemeClr val="tx2"/>
          </a:solidFill>
        </a:defRPr>
      </a:lvl2pPr>
      <a:lvl3pPr rtl="0" eaLnBrk="1" latinLnBrk="1" hangingPunct="1">
        <a:defRPr>
          <a:solidFill>
            <a:schemeClr val="tx2"/>
          </a:solidFill>
        </a:defRPr>
      </a:lvl3pPr>
      <a:lvl4pPr rtl="0" eaLnBrk="1" latinLnBrk="1" hangingPunct="1">
        <a:defRPr>
          <a:solidFill>
            <a:schemeClr val="tx2"/>
          </a:solidFill>
        </a:defRPr>
      </a:lvl4pPr>
      <a:lvl5pPr rtl="0" eaLnBrk="1" latinLnBrk="1" hangingPunct="1">
        <a:defRPr>
          <a:solidFill>
            <a:schemeClr val="tx2"/>
          </a:solidFill>
        </a:defRPr>
      </a:lvl5pPr>
      <a:lvl6pPr rtl="0" eaLnBrk="1" latinLnBrk="1" hangingPunct="1">
        <a:defRPr>
          <a:solidFill>
            <a:schemeClr val="tx2"/>
          </a:solidFill>
        </a:defRPr>
      </a:lvl6pPr>
      <a:lvl7pPr rtl="0" eaLnBrk="1" latinLnBrk="1" hangingPunct="1">
        <a:defRPr>
          <a:solidFill>
            <a:schemeClr val="tx2"/>
          </a:solidFill>
        </a:defRPr>
      </a:lvl7pPr>
      <a:lvl8pPr rtl="0" eaLnBrk="1" latinLnBrk="1" hangingPunct="1">
        <a:defRPr>
          <a:solidFill>
            <a:schemeClr val="tx2"/>
          </a:solidFill>
        </a:defRPr>
      </a:lvl8pPr>
      <a:lvl9pPr rtl="0"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8" descr="스크린샷, 텍스트이(가) 표시된 사진  자동 생성된 설명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9"/>
          <p:cNvSpPr txBox="1"/>
          <p:nvPr/>
        </p:nvSpPr>
        <p:spPr>
          <a:xfrm>
            <a:off x="682803" y="1572655"/>
            <a:ext cx="12006426" cy="47633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AutoNum type="arabicPeriod"/>
              <a:defRPr/>
            </a:pPr>
            <a:r>
              <a:rPr lang="ko-KR" altLang="en-US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주제</a:t>
            </a:r>
            <a:r>
              <a:rPr lang="en-US" altLang="ko-KR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 : </a:t>
            </a:r>
            <a:r>
              <a:rPr lang="ko-KR" altLang="en-US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서울국제환경영화제 참석 후기 및 영화 소개하기</a:t>
            </a:r>
          </a:p>
          <a:p>
            <a:pPr marL="457200" indent="-457200">
              <a:lnSpc>
                <a:spcPct val="150000"/>
              </a:lnSpc>
              <a:buAutoNum type="arabicPeriod"/>
              <a:defRPr/>
            </a:pPr>
            <a:r>
              <a:rPr lang="ko-KR" altLang="en-US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필수기입 내용 </a:t>
            </a:r>
            <a:r>
              <a:rPr lang="en-US" altLang="ko-KR" sz="1600" b="1" dirty="0">
                <a:solidFill>
                  <a:srgbClr val="0070C0"/>
                </a:solidFill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:#</a:t>
            </a:r>
            <a:r>
              <a:rPr lang="ko-KR" altLang="en-US" sz="1600" b="1" dirty="0" err="1">
                <a:solidFill>
                  <a:srgbClr val="0070C0"/>
                </a:solidFill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홈앤그리너</a:t>
            </a:r>
            <a:r>
              <a:rPr lang="ko-KR" altLang="en-US" sz="1600" b="1" dirty="0">
                <a:solidFill>
                  <a:srgbClr val="0070C0"/>
                </a:solidFill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 </a:t>
            </a:r>
            <a:r>
              <a:rPr lang="en-US" altLang="ko-KR" sz="1600" b="1" dirty="0">
                <a:solidFill>
                  <a:srgbClr val="0070C0"/>
                </a:solidFill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#</a:t>
            </a:r>
            <a:r>
              <a:rPr lang="ko-KR" altLang="en-US" sz="1600" b="1" dirty="0" err="1">
                <a:solidFill>
                  <a:srgbClr val="0070C0"/>
                </a:solidFill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홈앤그리너</a:t>
            </a:r>
            <a:r>
              <a:rPr lang="en-US" altLang="ko-KR" sz="1600" b="1" dirty="0">
                <a:solidFill>
                  <a:srgbClr val="0070C0"/>
                </a:solidFill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3</a:t>
            </a:r>
            <a:r>
              <a:rPr lang="ko-KR" altLang="en-US" sz="1600" b="1" dirty="0">
                <a:solidFill>
                  <a:srgbClr val="0070C0"/>
                </a:solidFill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기 </a:t>
            </a:r>
            <a:r>
              <a:rPr lang="en-US" altLang="ko-KR" sz="1600" b="1" dirty="0">
                <a:solidFill>
                  <a:srgbClr val="0070C0"/>
                </a:solidFill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#</a:t>
            </a:r>
            <a:r>
              <a:rPr lang="ko-KR" altLang="en-US" sz="1600" b="1" dirty="0" err="1">
                <a:solidFill>
                  <a:srgbClr val="0070C0"/>
                </a:solidFill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홈앤쇼핑</a:t>
            </a:r>
            <a:r>
              <a:rPr lang="ko-KR" altLang="en-US" sz="1600" b="1" dirty="0">
                <a:solidFill>
                  <a:srgbClr val="0070C0"/>
                </a:solidFill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 </a:t>
            </a:r>
            <a:r>
              <a:rPr lang="en-US" altLang="ko-KR" sz="1600" b="1" dirty="0">
                <a:solidFill>
                  <a:srgbClr val="0070C0"/>
                </a:solidFill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#</a:t>
            </a:r>
            <a:r>
              <a:rPr lang="ko-KR" altLang="en-US" sz="1600" b="1" dirty="0">
                <a:solidFill>
                  <a:srgbClr val="0070C0"/>
                </a:solidFill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환경재단 </a:t>
            </a:r>
            <a:r>
              <a:rPr lang="en-US" altLang="ko-KR" sz="1600" b="1" dirty="0">
                <a:solidFill>
                  <a:srgbClr val="0070C0"/>
                </a:solidFill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#</a:t>
            </a:r>
            <a:r>
              <a:rPr lang="ko-KR" altLang="en-US" sz="1600" b="1" dirty="0">
                <a:solidFill>
                  <a:srgbClr val="0070C0"/>
                </a:solidFill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서울국제환경영화제</a:t>
            </a:r>
            <a:r>
              <a:rPr lang="ko-KR" altLang="en-US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 해시태그</a:t>
            </a:r>
            <a:endParaRPr lang="en-US" altLang="ko-KR" sz="1600" b="1" dirty="0">
              <a:latin typeface="Noto Sans KR" panose="020B0500000000000000" pitchFamily="34" charset="-127"/>
              <a:ea typeface="Noto Sans KR" panose="020B0500000000000000" pitchFamily="34" charset="-127"/>
              <a:cs typeface="KoPubWorld돋움체 Medium" panose="00000600000000000000" pitchFamily="2" charset="-127"/>
            </a:endParaRPr>
          </a:p>
          <a:p>
            <a:pPr marL="457200" indent="-457200">
              <a:lnSpc>
                <a:spcPct val="150000"/>
              </a:lnSpc>
              <a:buAutoNum type="arabicPeriod"/>
              <a:defRPr/>
            </a:pPr>
            <a:r>
              <a:rPr lang="ko-KR" altLang="en-US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콘텐츠 양식 </a:t>
            </a:r>
            <a:r>
              <a:rPr lang="en-US" altLang="ko-KR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: </a:t>
            </a:r>
            <a:r>
              <a:rPr lang="ko-KR" altLang="en-US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자유 양식으로 팀 </a:t>
            </a:r>
            <a:r>
              <a:rPr lang="en-US" altLang="ko-KR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SNS </a:t>
            </a:r>
            <a:r>
              <a:rPr lang="ko-KR" altLang="en-US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계정</a:t>
            </a:r>
            <a:r>
              <a:rPr lang="en-US" altLang="ko-KR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 </a:t>
            </a:r>
            <a:r>
              <a:rPr lang="ko-KR" altLang="en-US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업로드 후 링크 제출</a:t>
            </a:r>
          </a:p>
          <a:p>
            <a:pPr marL="457200" indent="-457200">
              <a:lnSpc>
                <a:spcPct val="150000"/>
              </a:lnSpc>
              <a:buAutoNum type="arabicPeriod"/>
              <a:defRPr/>
            </a:pPr>
            <a:r>
              <a:rPr lang="ko-KR" altLang="en-US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미션 제출 방법 </a:t>
            </a:r>
            <a:br>
              <a:rPr lang="ko-KR" altLang="en-US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</a:br>
            <a:r>
              <a:rPr lang="en-US" altLang="ko-KR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-</a:t>
            </a:r>
            <a:r>
              <a:rPr lang="ko-KR" altLang="en-US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 링크 </a:t>
            </a:r>
            <a:r>
              <a:rPr lang="en-US" altLang="ko-KR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:</a:t>
            </a:r>
            <a:r>
              <a:rPr lang="ko-KR" altLang="en-US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 팀장이 구글 폼 작성</a:t>
            </a:r>
            <a:r>
              <a:rPr lang="en-US" altLang="ko-KR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(</a:t>
            </a:r>
            <a:r>
              <a:rPr lang="ko-KR" altLang="en-US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전체 콘텐츠 취합 후 한 번에 업로드</a:t>
            </a:r>
            <a:br>
              <a:rPr lang="ko-KR" altLang="en-US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</a:br>
            <a:r>
              <a:rPr lang="en-US" altLang="ko-KR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-</a:t>
            </a:r>
            <a:r>
              <a:rPr lang="ko-KR" altLang="en-US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 원본 파일 </a:t>
            </a:r>
            <a:r>
              <a:rPr lang="en-US" altLang="ko-KR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:</a:t>
            </a:r>
            <a:r>
              <a:rPr lang="ko-KR" altLang="en-US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 압축 후 </a:t>
            </a:r>
            <a:r>
              <a:rPr lang="en-US" altLang="ko-KR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greengongmo@greenfund.org </a:t>
            </a:r>
            <a:r>
              <a:rPr lang="ko-KR" altLang="en-US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메일 제출</a:t>
            </a:r>
            <a:br>
              <a:rPr lang="ko-KR" altLang="en-US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</a:br>
            <a:r>
              <a:rPr lang="ko-KR" altLang="en-US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                      </a:t>
            </a:r>
            <a:r>
              <a:rPr lang="en-US" altLang="ko-KR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*</a:t>
            </a:r>
            <a:r>
              <a:rPr lang="ko-KR" altLang="en-US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파일명 </a:t>
            </a:r>
            <a:r>
              <a:rPr lang="en-US" altLang="ko-KR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:</a:t>
            </a:r>
            <a:r>
              <a:rPr lang="ko-KR" altLang="en-US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 </a:t>
            </a:r>
            <a:r>
              <a:rPr lang="ko-KR" altLang="en-US" sz="1600" b="1" dirty="0" err="1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팀명</a:t>
            </a:r>
            <a:r>
              <a:rPr lang="en-US" altLang="ko-KR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_</a:t>
            </a:r>
            <a:r>
              <a:rPr lang="ko-KR" altLang="en-US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제출일자</a:t>
            </a:r>
            <a:r>
              <a:rPr lang="en-US" altLang="ko-KR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(</a:t>
            </a:r>
            <a:r>
              <a:rPr lang="en-US" altLang="ko-KR" sz="1600" b="1" dirty="0" err="1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yymmdd</a:t>
            </a:r>
            <a:r>
              <a:rPr lang="en-US" altLang="ko-KR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)_</a:t>
            </a:r>
            <a:r>
              <a:rPr lang="ko-KR" altLang="en-US" sz="1600" b="1" dirty="0" err="1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팀미션</a:t>
            </a:r>
            <a:r>
              <a:rPr lang="en-US" altLang="ko-KR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1</a:t>
            </a:r>
            <a:br>
              <a:rPr lang="ko-KR" altLang="en-US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</a:br>
            <a:r>
              <a:rPr lang="ko-KR" altLang="en-US" sz="2000" b="1" dirty="0">
                <a:solidFill>
                  <a:srgbClr val="FF0000"/>
                </a:solidFill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★</a:t>
            </a:r>
            <a:r>
              <a:rPr lang="en-US" altLang="ko-KR" sz="2000" b="1" dirty="0">
                <a:solidFill>
                  <a:srgbClr val="FF0000"/>
                </a:solidFill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6</a:t>
            </a:r>
            <a:r>
              <a:rPr lang="ko-KR" altLang="en-US" sz="2000" b="1" dirty="0">
                <a:solidFill>
                  <a:srgbClr val="FF0000"/>
                </a:solidFill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월 </a:t>
            </a:r>
            <a:r>
              <a:rPr lang="en-US" altLang="ko-KR" sz="2000" b="1" dirty="0">
                <a:solidFill>
                  <a:srgbClr val="FF0000"/>
                </a:solidFill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30</a:t>
            </a:r>
            <a:r>
              <a:rPr lang="ko-KR" altLang="en-US" sz="2000" b="1" dirty="0">
                <a:solidFill>
                  <a:srgbClr val="FF0000"/>
                </a:solidFill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일</a:t>
            </a:r>
            <a:r>
              <a:rPr lang="en-US" altLang="ko-KR" sz="2000" b="1" dirty="0">
                <a:solidFill>
                  <a:srgbClr val="FF0000"/>
                </a:solidFill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(</a:t>
            </a:r>
            <a:r>
              <a:rPr lang="ko-KR" altLang="en-US" sz="2000" b="1" dirty="0">
                <a:solidFill>
                  <a:srgbClr val="FF0000"/>
                </a:solidFill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금</a:t>
            </a:r>
            <a:r>
              <a:rPr lang="en-US" altLang="ko-KR" sz="2000" b="1" dirty="0">
                <a:solidFill>
                  <a:srgbClr val="FF0000"/>
                </a:solidFill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)</a:t>
            </a:r>
            <a:r>
              <a:rPr lang="ko-KR" altLang="en-US" sz="2000" b="1" dirty="0">
                <a:solidFill>
                  <a:srgbClr val="FF0000"/>
                </a:solidFill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까지 제출 필수</a:t>
            </a:r>
            <a:r>
              <a:rPr lang="en-US" altLang="ko-KR" sz="2000" b="1" dirty="0">
                <a:solidFill>
                  <a:srgbClr val="FF0000"/>
                </a:solidFill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!</a:t>
            </a:r>
          </a:p>
          <a:p>
            <a:pPr marL="457200" indent="-457200">
              <a:lnSpc>
                <a:spcPct val="150000"/>
              </a:lnSpc>
              <a:buAutoNum type="arabicPeriod"/>
              <a:defRPr/>
            </a:pPr>
            <a:r>
              <a:rPr lang="ko-KR" altLang="en-US" sz="16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그 외 안내사항</a:t>
            </a:r>
          </a:p>
          <a:p>
            <a:pPr marL="800100" lvl="1" indent="-342900">
              <a:lnSpc>
                <a:spcPct val="150000"/>
              </a:lnSpc>
              <a:buFontTx/>
              <a:buChar char="-"/>
              <a:defRPr/>
            </a:pPr>
            <a:r>
              <a:rPr lang="ko-KR" altLang="en-US" sz="1400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대표 링크 외에  추가로 제출하시는 건은 추가 콘텐츠 링크 란에 기입해주세요</a:t>
            </a:r>
            <a:r>
              <a:rPr lang="en-US" altLang="ko-KR" sz="1400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.</a:t>
            </a:r>
          </a:p>
          <a:p>
            <a:pPr marL="800100" lvl="1" indent="-342900">
              <a:lnSpc>
                <a:spcPct val="150000"/>
              </a:lnSpc>
              <a:buFontTx/>
              <a:buChar char="-"/>
              <a:defRPr/>
            </a:pPr>
            <a:r>
              <a:rPr lang="ko-KR" altLang="en-US" sz="1400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팀미션의 경우  팀 인스타그램 게시 필수이며 그 외 </a:t>
            </a:r>
            <a:r>
              <a:rPr lang="en-US" altLang="ko-KR" sz="1400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SNS</a:t>
            </a:r>
            <a:r>
              <a:rPr lang="ko-KR" altLang="en-US" sz="1400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 게시는 자유입니다</a:t>
            </a:r>
            <a:r>
              <a:rPr lang="en-US" altLang="ko-KR" sz="1400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.</a:t>
            </a:r>
          </a:p>
          <a:p>
            <a:pPr marL="800100" lvl="1" indent="-342900">
              <a:lnSpc>
                <a:spcPct val="150000"/>
              </a:lnSpc>
              <a:buFontTx/>
              <a:buChar char="-"/>
              <a:defRPr/>
            </a:pPr>
            <a:r>
              <a:rPr lang="ko-KR" altLang="en-US" sz="1400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원본파일 제출 시 꼭 파일명에 맞춰 작성 후 제출 바랍니다</a:t>
            </a:r>
            <a:r>
              <a:rPr lang="en-US" altLang="ko-KR" sz="1400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.</a:t>
            </a:r>
          </a:p>
          <a:p>
            <a:pPr marL="800100" lvl="1" indent="-342900">
              <a:lnSpc>
                <a:spcPct val="150000"/>
              </a:lnSpc>
              <a:buFontTx/>
              <a:buChar char="-"/>
              <a:defRPr/>
            </a:pPr>
            <a:r>
              <a:rPr lang="ko-KR" altLang="en-US" sz="1400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콘텐츠 제작에 필요한 로고는 하단 드라이브 링크에서 다운로드 하실 수 있습니다</a:t>
            </a:r>
            <a:r>
              <a:rPr lang="en-US" altLang="ko-KR" sz="1400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.</a:t>
            </a:r>
          </a:p>
        </p:txBody>
      </p:sp>
      <p:sp>
        <p:nvSpPr>
          <p:cNvPr id="6" name="TextBox 11"/>
          <p:cNvSpPr txBox="1"/>
          <p:nvPr/>
        </p:nvSpPr>
        <p:spPr>
          <a:xfrm>
            <a:off x="989043" y="561786"/>
            <a:ext cx="90954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o-KR" altLang="en-US" sz="2400" b="1" dirty="0" err="1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팀미션</a:t>
            </a:r>
            <a:r>
              <a:rPr lang="ko-KR" altLang="en-US" sz="24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 </a:t>
            </a:r>
            <a:r>
              <a:rPr lang="en-US" altLang="ko-KR" sz="24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1</a:t>
            </a:r>
            <a:r>
              <a:rPr lang="ko-KR" altLang="en-US" sz="24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 </a:t>
            </a:r>
            <a:r>
              <a:rPr lang="en-US" altLang="ko-KR" sz="24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(SIEFF</a:t>
            </a:r>
            <a:r>
              <a:rPr lang="ko-KR" altLang="en-US" sz="24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 참석 후기 및 영화 소개하기</a:t>
            </a:r>
            <a:r>
              <a:rPr lang="en-US" altLang="ko-KR" sz="2400" b="1" dirty="0">
                <a:latin typeface="Noto Sans KR" panose="020B0500000000000000" pitchFamily="34" charset="-127"/>
                <a:ea typeface="Noto Sans KR" panose="020B0500000000000000" pitchFamily="34" charset="-127"/>
                <a:cs typeface="KoPubWorld돋움체 Medium" panose="00000600000000000000" pitchFamily="2" charset="-127"/>
              </a:rPr>
              <a:t>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theme/theme1.xml><?xml version="1.0" encoding="utf-8"?>
<a:theme xmlns:a="http://schemas.openxmlformats.org/drawing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0000FF"/>
      </a:hlink>
      <a:folHlink>
        <a:srgbClr val="800080"/>
      </a:folHlink>
    </a:clrScheme>
    <a:fontScheme name="한컴오피스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154</Words>
  <Application>Microsoft Office PowerPoint</Application>
  <PresentationFormat>와이드스크린</PresentationFormat>
  <Paragraphs>10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Noto Sans KR</vt:lpstr>
      <vt:lpstr>Arial</vt:lpstr>
      <vt:lpstr>Calibri</vt:lpstr>
      <vt:lpstr>한컴오피스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ja</dc:creator>
  <cp:lastModifiedBy>green 08</cp:lastModifiedBy>
  <cp:revision>9</cp:revision>
  <dcterms:created xsi:type="dcterms:W3CDTF">2023-05-25T06:36:19Z</dcterms:created>
  <dcterms:modified xsi:type="dcterms:W3CDTF">2023-06-07T00:23:48Z</dcterms:modified>
  <cp:version>1100.0100.01</cp:version>
</cp:coreProperties>
</file>